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7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3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4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4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0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7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7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8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7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8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7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31148-B8DA-4547-80B5-5DBDF1C85DA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076F7-A1D7-4BA7-B868-BBBB0EAD1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2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36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u="sng" dirty="0" smtClean="0"/>
              <a:t>Birth Control Methods</a:t>
            </a:r>
            <a:br>
              <a:rPr lang="en-US" sz="4000" b="1" u="sng" dirty="0" smtClean="0"/>
            </a:br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sz="3600" dirty="0" smtClean="0"/>
              <a:t>**47% of high school teens are sexually active</a:t>
            </a:r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dirty="0" smtClean="0"/>
              <a:t>**A sexually active teen who is not using birth control has a 90% chance of pregnancy within 1 year</a:t>
            </a:r>
            <a:br>
              <a:rPr lang="en-US" sz="3600" dirty="0" smtClean="0"/>
            </a:br>
            <a:r>
              <a:rPr lang="en-US" sz="3600" dirty="0" smtClean="0"/>
              <a:t>**Teens wait 1 year after having sex before going to a doctor or clinic for birth control</a:t>
            </a:r>
            <a:br>
              <a:rPr lang="en-US" sz="3600" dirty="0" smtClean="0"/>
            </a:b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81269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Female Condom Insertion</a:t>
            </a:r>
          </a:p>
        </p:txBody>
      </p:sp>
      <p:pic>
        <p:nvPicPr>
          <p:cNvPr id="12291" name="Picture 4" descr="female condom appl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2000250"/>
            <a:ext cx="4381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3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Prescription Methods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Pill-95-99% effective </a:t>
            </a:r>
          </a:p>
          <a:p>
            <a:pPr eaLnBrk="1" hangingPunct="1">
              <a:defRPr/>
            </a:pPr>
            <a:r>
              <a:rPr lang="en-US" smtClean="0"/>
              <a:t>2 types: (estrogen/progesterone) or 				Progesterone (mini-pill) </a:t>
            </a:r>
          </a:p>
          <a:p>
            <a:pPr eaLnBrk="1" hangingPunct="1">
              <a:defRPr/>
            </a:pPr>
            <a:r>
              <a:rPr lang="en-US" smtClean="0"/>
              <a:t>Need to take pill every day</a:t>
            </a:r>
          </a:p>
          <a:p>
            <a:pPr eaLnBrk="1" hangingPunct="1">
              <a:defRPr/>
            </a:pPr>
            <a:r>
              <a:rPr lang="en-US" smtClean="0"/>
              <a:t>No prevention of STI’s</a:t>
            </a:r>
          </a:p>
          <a:p>
            <a:pPr eaLnBrk="1" hangingPunct="1">
              <a:defRPr/>
            </a:pPr>
            <a:r>
              <a:rPr lang="en-US" smtClean="0"/>
              <a:t>Less effective when taking antibiotics-or when experiencing diarrhea, vomiting</a:t>
            </a:r>
          </a:p>
        </p:txBody>
      </p:sp>
      <p:pic>
        <p:nvPicPr>
          <p:cNvPr id="15364" name="Picture 5" descr="Prescription_Symbol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0"/>
            <a:ext cx="1581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Prescription_Symbol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1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3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The Pill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Low dose of hormones with giving few side effects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If it contains both estrogen &amp; progesterone- thickens mucous around ovaries, fallopian tubes and cervix blocking the release of eggs from ovaries (ovulation)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Minor side effects: nausea, headaches, sore breasts, weight gain, irregular bleeding, depression (usually lessen in 2-3 months)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367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Pill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Benefits: regular &amp; lighter periods, less menstrual cramps &amp; PMS, lower risk of ovarian &amp; endometrial cancer, helps w/ acne, enlarged  breasts +/- ?????</a:t>
            </a:r>
          </a:p>
          <a:p>
            <a:pPr eaLnBrk="1" hangingPunct="1">
              <a:defRPr/>
            </a:pPr>
            <a:r>
              <a:rPr lang="en-US" smtClean="0"/>
              <a:t>Users should not smoke </a:t>
            </a:r>
          </a:p>
          <a:p>
            <a:pPr eaLnBrk="1" hangingPunct="1">
              <a:defRPr/>
            </a:pPr>
            <a:r>
              <a:rPr lang="en-US" smtClean="0"/>
              <a:t>Risks: increase risk of heart disease/high BP/no STI protection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2286000" y="-3505200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2800" b="0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96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Birth control pills</a:t>
            </a:r>
          </a:p>
        </p:txBody>
      </p:sp>
      <p:pic>
        <p:nvPicPr>
          <p:cNvPr id="18435" name="Picture 7" descr="BIRTH%20CONTROL%20PI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701040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68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Emergency Contraception\Plan B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2296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75-89% effective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Emergency contraception, not to be used as a daily method/ won’t work if you are already pregnant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Used when unprotected sex has occurred or the pill was not taken properly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2 doses of hormone pills are taken 12 hours apart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Effective up to 72 hours after unprotected sex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</p:txBody>
      </p:sp>
      <p:pic>
        <p:nvPicPr>
          <p:cNvPr id="27652" name="Picture 5" descr="ANd9GcTlEHidqu6hmdWQ1snmzfirZYIQCz7tGDc3Ncn_2FakV2kNxlIj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90600"/>
            <a:ext cx="289560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3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Sterilization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99.9% effective</a:t>
            </a:r>
          </a:p>
          <a:p>
            <a:pPr eaLnBrk="1" hangingPunct="1">
              <a:defRPr/>
            </a:pPr>
            <a:r>
              <a:rPr lang="en-US" smtClean="0"/>
              <a:t>Surgery for men and women</a:t>
            </a:r>
          </a:p>
          <a:p>
            <a:pPr eaLnBrk="1" hangingPunct="1">
              <a:defRPr/>
            </a:pPr>
            <a:r>
              <a:rPr lang="en-US" smtClean="0"/>
              <a:t>Low reversal rates</a:t>
            </a:r>
          </a:p>
          <a:p>
            <a:pPr eaLnBrk="1" hangingPunct="1">
              <a:defRPr/>
            </a:pPr>
            <a:r>
              <a:rPr lang="en-US" smtClean="0"/>
              <a:t>Much easier and less invasive when man gets a vasectomy, compared to a woman having a tubal ligation</a:t>
            </a:r>
          </a:p>
        </p:txBody>
      </p:sp>
    </p:spTree>
    <p:extLst>
      <p:ext uri="{BB962C8B-B14F-4D97-AF65-F5344CB8AC3E}">
        <p14:creationId xmlns:p14="http://schemas.microsoft.com/office/powerpoint/2010/main" val="40139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4820" name="Picture 5" descr="103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46038"/>
            <a:ext cx="8763000" cy="701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6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5844" name="Picture 5" descr="000427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8836025" cy="728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0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/>
              <a:t>ABSTINENCE IS SO MUCH EASIER AND LESS COMPLICATED THAN ANY OF THOSE METHODS…  PLUS IT’S FREE!!!</a:t>
            </a:r>
          </a:p>
        </p:txBody>
      </p:sp>
    </p:spTree>
    <p:extLst>
      <p:ext uri="{BB962C8B-B14F-4D97-AF65-F5344CB8AC3E}">
        <p14:creationId xmlns:p14="http://schemas.microsoft.com/office/powerpoint/2010/main" val="27182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076" name="Picture 5" descr="female_repro_sexua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8759825" cy="699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0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Contraception Methods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Natural </a:t>
            </a:r>
          </a:p>
          <a:p>
            <a:pPr eaLnBrk="1" hangingPunct="1">
              <a:defRPr/>
            </a:pPr>
            <a:r>
              <a:rPr lang="en-US" smtClean="0"/>
              <a:t> Over The Counter</a:t>
            </a:r>
          </a:p>
          <a:p>
            <a:pPr eaLnBrk="1" hangingPunct="1">
              <a:defRPr/>
            </a:pPr>
            <a:r>
              <a:rPr lang="en-US" smtClean="0"/>
              <a:t> Barrier</a:t>
            </a:r>
          </a:p>
          <a:p>
            <a:pPr eaLnBrk="1" hangingPunct="1">
              <a:defRPr/>
            </a:pPr>
            <a:r>
              <a:rPr lang="en-US" smtClean="0"/>
              <a:t> Prescription</a:t>
            </a:r>
          </a:p>
        </p:txBody>
      </p:sp>
    </p:spTree>
    <p:extLst>
      <p:ext uri="{BB962C8B-B14F-4D97-AF65-F5344CB8AC3E}">
        <p14:creationId xmlns:p14="http://schemas.microsoft.com/office/powerpoint/2010/main" val="33429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Natural Methods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600" dirty="0" smtClean="0"/>
              <a:t>Abstinence: 100% Effective</a:t>
            </a:r>
          </a:p>
          <a:p>
            <a:pPr>
              <a:lnSpc>
                <a:spcPct val="80000"/>
              </a:lnSpc>
              <a:defRPr/>
            </a:pPr>
            <a:endParaRPr lang="en-US" sz="3600" dirty="0" smtClean="0"/>
          </a:p>
          <a:p>
            <a:pPr>
              <a:lnSpc>
                <a:spcPct val="80000"/>
              </a:lnSpc>
              <a:defRPr/>
            </a:pPr>
            <a:r>
              <a:rPr lang="en-US" sz="3600" dirty="0" smtClean="0"/>
              <a:t>What is abstinence?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No sexual contact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“The big 3”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 smtClean="0"/>
              <a:t>			-Oral Sex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		-Vaginal Sex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		-Anal Sex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3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00" dirty="0" smtClean="0"/>
          </a:p>
        </p:txBody>
      </p:sp>
      <p:pic>
        <p:nvPicPr>
          <p:cNvPr id="5124" name="Picture 10" descr="poster-abstin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66800"/>
            <a:ext cx="2892425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7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Natural methods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Withdrawal- % varies,  not an effective method due to the fact that pre-ejaculation contains sperm and STI’s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7172" name="Picture 5" descr="5-Essential-Traits-For-A-Strong-Marri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338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27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Over The Counter </a:t>
            </a:r>
            <a:br>
              <a:rPr lang="en-US" sz="4000" smtClean="0"/>
            </a:br>
            <a:r>
              <a:rPr lang="en-US" sz="4000" smtClean="0"/>
              <a:t>and Barrier Methods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Male condom (Barrier)- 86%-97%-  Latex, plastic, lambskin-  lambskin offers no protection against STI’s</a:t>
            </a:r>
          </a:p>
          <a:p>
            <a:pPr eaLnBrk="1" hangingPunct="1">
              <a:defRPr/>
            </a:pPr>
            <a:r>
              <a:rPr lang="en-US" smtClean="0"/>
              <a:t>Improper storage and “</a:t>
            </a:r>
            <a:r>
              <a:rPr lang="en-US" u="sng" smtClean="0"/>
              <a:t>user error</a:t>
            </a:r>
            <a:r>
              <a:rPr lang="en-US" smtClean="0"/>
              <a:t>” are the major reasons why  condoms can fail</a:t>
            </a:r>
          </a:p>
        </p:txBody>
      </p:sp>
    </p:spTree>
    <p:extLst>
      <p:ext uri="{BB962C8B-B14F-4D97-AF65-F5344CB8AC3E}">
        <p14:creationId xmlns:p14="http://schemas.microsoft.com/office/powerpoint/2010/main" val="27166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Male Condom</a:t>
            </a:r>
          </a:p>
        </p:txBody>
      </p:sp>
      <p:pic>
        <p:nvPicPr>
          <p:cNvPr id="9219" name="Picture 5" descr="male co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7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FEMALE CONDOM </a:t>
            </a:r>
            <a:br>
              <a:rPr lang="en-US" sz="4000" smtClean="0"/>
            </a:br>
            <a:r>
              <a:rPr lang="en-US" sz="4000" smtClean="0"/>
              <a:t>(Barrier)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About 95%  effective  ……a barrier method</a:t>
            </a:r>
          </a:p>
          <a:p>
            <a:pPr eaLnBrk="1" hangingPunct="1">
              <a:defRPr/>
            </a:pPr>
            <a:r>
              <a:rPr lang="en-US" sz="2800" smtClean="0"/>
              <a:t>Made of polyurethane (16.5” long) LATEX FREE</a:t>
            </a:r>
          </a:p>
          <a:p>
            <a:pPr eaLnBrk="1" hangingPunct="1">
              <a:defRPr/>
            </a:pPr>
            <a:r>
              <a:rPr lang="en-US" sz="2800" smtClean="0"/>
              <a:t>One time use</a:t>
            </a:r>
          </a:p>
          <a:p>
            <a:pPr eaLnBrk="1" hangingPunct="1">
              <a:defRPr/>
            </a:pPr>
            <a:r>
              <a:rPr lang="en-US" sz="2800" smtClean="0"/>
              <a:t>Can be inserted prior to sex</a:t>
            </a:r>
          </a:p>
          <a:p>
            <a:pPr eaLnBrk="1" hangingPunct="1">
              <a:defRPr/>
            </a:pPr>
            <a:r>
              <a:rPr lang="en-US" sz="2800" smtClean="0"/>
              <a:t>Should </a:t>
            </a:r>
            <a:r>
              <a:rPr lang="en-US" sz="2800" b="1" smtClean="0"/>
              <a:t>not </a:t>
            </a:r>
            <a:r>
              <a:rPr lang="en-US" sz="2800" smtClean="0"/>
              <a:t>be used together w/ a male condom</a:t>
            </a:r>
          </a:p>
          <a:p>
            <a:pPr eaLnBrk="1" hangingPunct="1">
              <a:defRPr/>
            </a:pPr>
            <a:r>
              <a:rPr lang="en-US" sz="2800" smtClean="0"/>
              <a:t>Spermicidal or lubricant can be used </a:t>
            </a:r>
          </a:p>
          <a:p>
            <a:pPr eaLnBrk="1" hangingPunct="1">
              <a:defRPr/>
            </a:pPr>
            <a:r>
              <a:rPr lang="en-US" sz="2800" smtClean="0"/>
              <a:t>Provides protection against HIV &amp; other STI’s</a:t>
            </a:r>
          </a:p>
        </p:txBody>
      </p:sp>
    </p:spTree>
    <p:extLst>
      <p:ext uri="{BB962C8B-B14F-4D97-AF65-F5344CB8AC3E}">
        <p14:creationId xmlns:p14="http://schemas.microsoft.com/office/powerpoint/2010/main" val="15678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Female Condom</a:t>
            </a:r>
          </a:p>
        </p:txBody>
      </p:sp>
      <p:pic>
        <p:nvPicPr>
          <p:cNvPr id="11267" name="Picture 4" descr="femaleco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1676400"/>
            <a:ext cx="2890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9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375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 Birth Control Methods  **47% of high school teens are sexually active **A sexually active teen who is not using birth control has a 90% chance of pregnancy within 1 year **Teens wait 1 year after having sex before going to a doctor or clinic for birth control </vt:lpstr>
      <vt:lpstr>PowerPoint Presentation</vt:lpstr>
      <vt:lpstr>Contraception Methods</vt:lpstr>
      <vt:lpstr>Natural Methods</vt:lpstr>
      <vt:lpstr>Natural methods</vt:lpstr>
      <vt:lpstr>Over The Counter  and Barrier Methods</vt:lpstr>
      <vt:lpstr>Male Condom</vt:lpstr>
      <vt:lpstr>FEMALE CONDOM  (Barrier)</vt:lpstr>
      <vt:lpstr>Female Condom</vt:lpstr>
      <vt:lpstr>Female Condom Insertion</vt:lpstr>
      <vt:lpstr>Prescription Methods</vt:lpstr>
      <vt:lpstr>The Pill  </vt:lpstr>
      <vt:lpstr>The Pill</vt:lpstr>
      <vt:lpstr>Birth control pills</vt:lpstr>
      <vt:lpstr>Emergency Contraception\Plan B</vt:lpstr>
      <vt:lpstr>Sterilization</vt:lpstr>
      <vt:lpstr>PowerPoint Presentation</vt:lpstr>
      <vt:lpstr>PowerPoint Presentation</vt:lpstr>
      <vt:lpstr>ABSTINENCE IS SO MUCH EASIER AND LESS COMPLICATED THAN ANY OF THOSE METHODS…  PLUS IT’S FREE!!!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Musselman, Jeffrey</dc:creator>
  <cp:lastModifiedBy>Musselman, Jeffrey</cp:lastModifiedBy>
  <cp:revision>8</cp:revision>
  <cp:lastPrinted>2015-01-07T16:15:25Z</cp:lastPrinted>
  <dcterms:created xsi:type="dcterms:W3CDTF">2014-01-07T13:15:01Z</dcterms:created>
  <dcterms:modified xsi:type="dcterms:W3CDTF">2015-01-07T16:15:27Z</dcterms:modified>
</cp:coreProperties>
</file>